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5" r:id="rId2"/>
  </p:sldMasterIdLst>
  <p:notesMasterIdLst>
    <p:notesMasterId r:id="rId20"/>
  </p:notesMasterIdLst>
  <p:sldIdLst>
    <p:sldId id="1230" r:id="rId3"/>
    <p:sldId id="279" r:id="rId4"/>
    <p:sldId id="1231" r:id="rId5"/>
    <p:sldId id="1232" r:id="rId6"/>
    <p:sldId id="1233" r:id="rId7"/>
    <p:sldId id="1234" r:id="rId8"/>
    <p:sldId id="1235" r:id="rId9"/>
    <p:sldId id="1236" r:id="rId10"/>
    <p:sldId id="1237" r:id="rId11"/>
    <p:sldId id="1238" r:id="rId12"/>
    <p:sldId id="1239" r:id="rId13"/>
    <p:sldId id="1241" r:id="rId14"/>
    <p:sldId id="1242" r:id="rId15"/>
    <p:sldId id="1243" r:id="rId16"/>
    <p:sldId id="1240" r:id="rId17"/>
    <p:sldId id="1245" r:id="rId18"/>
    <p:sldId id="1229" r:id="rId19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Варианты титульного слайда" id="{1A3CCFF4-3B6C-4447-A9BD-7361DA8CA238}">
          <p14:sldIdLst>
            <p14:sldId id="1225"/>
            <p14:sldId id="268"/>
            <p14:sldId id="279"/>
            <p14:sldId id="1226"/>
            <p14:sldId id="1233"/>
            <p14:sldId id="263"/>
            <p14:sldId id="299"/>
            <p14:sldId id="1229"/>
            <p14:sldId id="1230"/>
            <p14:sldId id="1231"/>
            <p14:sldId id="1232"/>
            <p14:sldId id="1234"/>
            <p14:sldId id="412"/>
            <p14:sldId id="1227"/>
            <p14:sldId id="1228"/>
            <p14:sldId id="1235"/>
          </p14:sldIdLst>
        </p14:section>
        <p14:section name="Варианты шаблонов слайда" id="{1A6325E3-7848-4264-BACD-792F3997B825}">
          <p14:sldIdLst/>
        </p14:section>
      </p14:sectionLst>
    </p:ex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orient="horz" pos="1457" userDrawn="1">
          <p15:clr>
            <a:srgbClr val="A4A3A4"/>
          </p15:clr>
        </p15:guide>
        <p15:guide id="3" orient="horz" pos="295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7A7A"/>
    <a:srgbClr val="206A75"/>
    <a:srgbClr val="006666"/>
    <a:srgbClr val="0F2251"/>
    <a:srgbClr val="005F5F"/>
    <a:srgbClr val="2A6A6C"/>
    <a:srgbClr val="002B2A"/>
    <a:srgbClr val="1F1A17"/>
    <a:srgbClr val="1E1E1E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20199" autoAdjust="0"/>
    <p:restoredTop sz="95256" autoAdjust="0"/>
  </p:normalViewPr>
  <p:slideViewPr>
    <p:cSldViewPr snapToGrid="0">
      <p:cViewPr varScale="1">
        <p:scale>
          <a:sx n="67" d="100"/>
          <a:sy n="67" d="100"/>
        </p:scale>
        <p:origin x="-108" y="-954"/>
      </p:cViewPr>
      <p:guideLst>
        <p:guide orient="horz" pos="1457"/>
        <p:guide orient="horz" pos="295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CFE94-4B4D-4608-9230-4821F691F019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94326-4C87-468D-B299-214D011CF7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3124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3A5E-2421-40F8-823E-CF5E40A1F6E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505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2377-FD1A-4E73-AA9F-AE402CC80F26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4975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8192-522A-4B00-A408-40FABECCED1F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1844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1_">
    <p:spTree>
      <p:nvGrpSpPr>
        <p:cNvPr id="1" name="noGroup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92223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522603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Click="0"/>
    </mc:Choice>
    <mc:Fallback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>
            <a:off x="838200" y="6268543"/>
            <a:ext cx="10515600" cy="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337"/>
            <a:ext cx="9578280" cy="1325563"/>
          </a:xfrm>
          <a:prstGeom prst="rect">
            <a:avLst/>
          </a:prstGeom>
        </p:spPr>
        <p:txBody>
          <a:bodyPr lIns="0"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1297360" cy="365125"/>
          </a:xfrm>
          <a:prstGeom prst="rect">
            <a:avLst/>
          </a:prstGeom>
        </p:spPr>
        <p:txBody>
          <a:bodyPr lIns="0" rIns="0"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8639" y="6356351"/>
            <a:ext cx="6914724" cy="365125"/>
          </a:xfrm>
          <a:prstGeom prst="rect">
            <a:avLst/>
          </a:prstGeom>
        </p:spPr>
        <p:txBody>
          <a:bodyPr rIns="274320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8488" y="6356351"/>
            <a:ext cx="865312" cy="365125"/>
          </a:xfrm>
          <a:prstGeom prst="rect">
            <a:avLst/>
          </a:prstGeom>
        </p:spPr>
        <p:txBody>
          <a:bodyPr vert="horz" lIns="0" tIns="34290" rIns="0" bIns="34290" rtlCol="0" anchor="ctr"/>
          <a:lstStyle>
            <a:lvl1pPr>
              <a:defRPr lang="en-US" smtClean="0">
                <a:solidFill>
                  <a:schemeClr val="accent2"/>
                </a:solidFill>
              </a:defRPr>
            </a:lvl1pPr>
          </a:lstStyle>
          <a:p>
            <a:fld id="{FC1CF07D-8B3F-4D32-B059-0039CEA46DB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0374767" y="6356351"/>
            <a:ext cx="0" cy="365125"/>
          </a:xfrm>
          <a:prstGeom prst="line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4498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33A5E-2421-40F8-823E-CF5E40A1F6E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BC7E-FC42-465A-83CB-BB80B3097EDD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D683-C79D-404A-B41B-400CF480D978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EEF4-F90F-401B-B756-A10860D5466D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0E01-F860-41DB-A571-4DE3DF43599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FBC7E-FC42-465A-83CB-BB80B3097EDD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696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D02D-5B5E-419E-B536-1750F3ECEAA7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B6C9A-16A9-4FE0-BE50-C29C16B1832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90C6-D622-434C-9AD2-70F88828DA62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E9C1-66B5-4BE2-8EA6-594C4506F16B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2377-FD1A-4E73-AA9F-AE402CC80F26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8192-522A-4B00-A408-40FABECCED1F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8D683-C79D-404A-B41B-400CF480D978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798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9EEF4-F90F-401B-B756-A10860D5466D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3591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0E01-F860-41DB-A571-4DE3DF43599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3787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D02D-5B5E-419E-B536-1750F3ECEAA7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7234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B6C9A-16A9-4FE0-BE50-C29C16B1832E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552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90C6-D622-434C-9AD2-70F88828DA62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492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1E9C1-66B5-4BE2-8EA6-594C4506F16B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6846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E59D0-1806-47D6-BBB4-B234BBAB6C12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688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1E59D0-1806-47D6-BBB4-B234BBAB6C12}" type="datetime1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ru-RU" smtClean="0"/>
              <a:t>Государственное автономное образовательное учреждение дополнительного профессионального образования «Институт развития образования Республики Татарстан»</a:t>
            </a: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6C8AF1-EC38-4CE8-8CFA-7459AA2C9EE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один усеченный угол 2">
            <a:extLst>
              <a:ext uri="{FF2B5EF4-FFF2-40B4-BE49-F238E27FC236}">
                <a16:creationId xmlns="" xmlns:a16="http://schemas.microsoft.com/office/drawing/2014/main" id="{E64D59E9-0E88-4E2B-9F27-F81A64E1356C}"/>
              </a:ext>
            </a:extLst>
          </p:cNvPr>
          <p:cNvSpPr/>
          <p:nvPr/>
        </p:nvSpPr>
        <p:spPr>
          <a:xfrm>
            <a:off x="0" y="-29223"/>
            <a:ext cx="11144620" cy="6896969"/>
          </a:xfrm>
          <a:custGeom>
            <a:avLst/>
            <a:gdLst>
              <a:gd name="connsiteX0" fmla="*/ 0 w 9216872"/>
              <a:gd name="connsiteY0" fmla="*/ 0 h 6887223"/>
              <a:gd name="connsiteX1" fmla="*/ 5773261 w 9216872"/>
              <a:gd name="connsiteY1" fmla="*/ 0 h 6887223"/>
              <a:gd name="connsiteX2" fmla="*/ 9216872 w 9216872"/>
              <a:gd name="connsiteY2" fmla="*/ 3443612 h 6887223"/>
              <a:gd name="connsiteX3" fmla="*/ 9216872 w 9216872"/>
              <a:gd name="connsiteY3" fmla="*/ 6887223 h 6887223"/>
              <a:gd name="connsiteX4" fmla="*/ 0 w 9216872"/>
              <a:gd name="connsiteY4" fmla="*/ 6887223 h 6887223"/>
              <a:gd name="connsiteX5" fmla="*/ 0 w 9216872"/>
              <a:gd name="connsiteY5" fmla="*/ 0 h 6887223"/>
              <a:gd name="connsiteX0" fmla="*/ 0 w 9266033"/>
              <a:gd name="connsiteY0" fmla="*/ 0 h 6924231"/>
              <a:gd name="connsiteX1" fmla="*/ 5773261 w 9266033"/>
              <a:gd name="connsiteY1" fmla="*/ 0 h 6924231"/>
              <a:gd name="connsiteX2" fmla="*/ 9266033 w 9266033"/>
              <a:gd name="connsiteY2" fmla="*/ 6924231 h 6924231"/>
              <a:gd name="connsiteX3" fmla="*/ 9216872 w 9266033"/>
              <a:gd name="connsiteY3" fmla="*/ 6887223 h 6924231"/>
              <a:gd name="connsiteX4" fmla="*/ 0 w 9266033"/>
              <a:gd name="connsiteY4" fmla="*/ 6887223 h 6924231"/>
              <a:gd name="connsiteX5" fmla="*/ 0 w 9266033"/>
              <a:gd name="connsiteY5" fmla="*/ 0 h 6924231"/>
              <a:gd name="connsiteX0" fmla="*/ 0 w 9225232"/>
              <a:gd name="connsiteY0" fmla="*/ 0 h 6887223"/>
              <a:gd name="connsiteX1" fmla="*/ 5773261 w 9225232"/>
              <a:gd name="connsiteY1" fmla="*/ 0 h 6887223"/>
              <a:gd name="connsiteX2" fmla="*/ 9225232 w 9225232"/>
              <a:gd name="connsiteY2" fmla="*/ 6855405 h 6887223"/>
              <a:gd name="connsiteX3" fmla="*/ 9216872 w 9225232"/>
              <a:gd name="connsiteY3" fmla="*/ 6887223 h 6887223"/>
              <a:gd name="connsiteX4" fmla="*/ 0 w 9225232"/>
              <a:gd name="connsiteY4" fmla="*/ 6887223 h 6887223"/>
              <a:gd name="connsiteX5" fmla="*/ 0 w 9225232"/>
              <a:gd name="connsiteY5" fmla="*/ 0 h 6887223"/>
              <a:gd name="connsiteX0" fmla="*/ 0 w 9249379"/>
              <a:gd name="connsiteY0" fmla="*/ 0 h 6896969"/>
              <a:gd name="connsiteX1" fmla="*/ 5773261 w 9249379"/>
              <a:gd name="connsiteY1" fmla="*/ 0 h 6896969"/>
              <a:gd name="connsiteX2" fmla="*/ 9249379 w 9249379"/>
              <a:gd name="connsiteY2" fmla="*/ 6896969 h 6896969"/>
              <a:gd name="connsiteX3" fmla="*/ 9216872 w 9249379"/>
              <a:gd name="connsiteY3" fmla="*/ 6887223 h 6896969"/>
              <a:gd name="connsiteX4" fmla="*/ 0 w 9249379"/>
              <a:gd name="connsiteY4" fmla="*/ 6887223 h 6896969"/>
              <a:gd name="connsiteX5" fmla="*/ 0 w 9249379"/>
              <a:gd name="connsiteY5" fmla="*/ 0 h 6896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9379" h="6896969">
                <a:moveTo>
                  <a:pt x="0" y="0"/>
                </a:moveTo>
                <a:lnTo>
                  <a:pt x="5773261" y="0"/>
                </a:lnTo>
                <a:lnTo>
                  <a:pt x="9249379" y="6896969"/>
                </a:lnTo>
                <a:lnTo>
                  <a:pt x="9216872" y="6887223"/>
                </a:lnTo>
                <a:lnTo>
                  <a:pt x="0" y="6887223"/>
                </a:lnTo>
                <a:lnTo>
                  <a:pt x="0" y="0"/>
                </a:lnTo>
                <a:close/>
              </a:path>
            </a:pathLst>
          </a:custGeom>
          <a:solidFill>
            <a:srgbClr val="076D68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="" xmlns:a16="http://schemas.microsoft.com/office/drawing/2014/main" id="{C1063281-2D8D-40C0-A9B2-FBC7F2C414E2}"/>
              </a:ext>
            </a:extLst>
          </p:cNvPr>
          <p:cNvSpPr/>
          <p:nvPr/>
        </p:nvSpPr>
        <p:spPr>
          <a:xfrm>
            <a:off x="-1" y="4199349"/>
            <a:ext cx="1400537" cy="2658651"/>
          </a:xfrm>
          <a:prstGeom prst="rtTriangle">
            <a:avLst/>
          </a:prstGeom>
          <a:solidFill>
            <a:srgbClr val="40DCD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On-trade драйвер продаж"/>
          <p:cNvSpPr txBox="1"/>
          <p:nvPr/>
        </p:nvSpPr>
        <p:spPr>
          <a:xfrm>
            <a:off x="0" y="-1164921"/>
            <a:ext cx="10597020" cy="10823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/>
            <a:endParaRPr lang="ru-RU" sz="3600" b="1" dirty="0" smtClean="0">
              <a:solidFill>
                <a:srgbClr val="FFC000"/>
              </a:solidFill>
            </a:endParaRPr>
          </a:p>
          <a:p>
            <a:pPr algn="ctr"/>
            <a:endParaRPr lang="ru-RU" sz="3600" b="1" dirty="0" smtClean="0">
              <a:solidFill>
                <a:srgbClr val="FFC000"/>
              </a:solidFill>
            </a:endParaRPr>
          </a:p>
          <a:p>
            <a:pPr algn="ctr"/>
            <a:endParaRPr lang="ru-RU" sz="36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C000"/>
                </a:solidFill>
              </a:rPr>
              <a:t>Муниципальное бюджетное учреждение дополнительного образования  «Городской центр детского технического творчества им. В.П. Чкалова г.Казани</a:t>
            </a:r>
          </a:p>
          <a:p>
            <a:pPr algn="ctr"/>
            <a:endParaRPr lang="ru-RU" sz="36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«Мотивация на успех. </a:t>
            </a:r>
          </a:p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Мотивация каждый день. </a:t>
            </a:r>
          </a:p>
          <a:p>
            <a:pPr algn="ctr"/>
            <a:r>
              <a:rPr lang="ru-RU" sz="3600" b="1" dirty="0" smtClean="0">
                <a:solidFill>
                  <a:srgbClr val="FFC000"/>
                </a:solidFill>
              </a:rPr>
              <a:t>Борьба за свои цели и мечты»</a:t>
            </a:r>
          </a:p>
          <a:p>
            <a:pPr algn="ctr"/>
            <a:endParaRPr lang="ru-RU" sz="36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                                               </a:t>
            </a:r>
          </a:p>
          <a:p>
            <a:pPr algn="ctr"/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       Гиниятова Р.М.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                        зам. директора по УВР</a:t>
            </a:r>
          </a:p>
          <a:p>
            <a:pPr algn="ctr"/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Г.Казань 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2023г</a:t>
            </a:r>
          </a:p>
          <a:p>
            <a:endParaRPr lang="ru-RU" sz="3600" b="1" dirty="0" smtClean="0">
              <a:solidFill>
                <a:srgbClr val="FFC000"/>
              </a:solidFill>
            </a:endParaRPr>
          </a:p>
          <a:p>
            <a:endParaRPr lang="ru-RU" sz="3600" b="1" dirty="0" smtClean="0">
              <a:solidFill>
                <a:srgbClr val="FFC000"/>
              </a:solidFill>
            </a:endParaRPr>
          </a:p>
          <a:p>
            <a:endParaRPr lang="ru-RU" sz="3600" b="1" dirty="0" smtClean="0">
              <a:solidFill>
                <a:srgbClr val="FFC000"/>
              </a:solidFill>
            </a:endParaRPr>
          </a:p>
          <a:p>
            <a:endParaRPr lang="ru-RU" sz="3600" b="1" dirty="0" smtClean="0">
              <a:solidFill>
                <a:srgbClr val="FFC000"/>
              </a:solidFill>
            </a:endParaRPr>
          </a:p>
          <a:p>
            <a:endParaRPr lang="ru-RU" sz="3600" b="1" dirty="0" smtClean="0">
              <a:solidFill>
                <a:srgbClr val="FFC000"/>
              </a:solidFill>
            </a:endParaRPr>
          </a:p>
          <a:p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12" name="Прямоугольный треугольник 11">
            <a:extLst>
              <a:ext uri="{FF2B5EF4-FFF2-40B4-BE49-F238E27FC236}">
                <a16:creationId xmlns="" xmlns:a16="http://schemas.microsoft.com/office/drawing/2014/main" id="{C1063281-2D8D-40C0-A9B2-FBC7F2C414E2}"/>
              </a:ext>
            </a:extLst>
          </p:cNvPr>
          <p:cNvSpPr/>
          <p:nvPr/>
        </p:nvSpPr>
        <p:spPr>
          <a:xfrm>
            <a:off x="1" y="5602147"/>
            <a:ext cx="661564" cy="1255853"/>
          </a:xfrm>
          <a:prstGeom prst="rtTriangle">
            <a:avLst/>
          </a:prstGeom>
          <a:solidFill>
            <a:srgbClr val="40DCD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6" name="Picture 3" descr="\\LANN\Users\Public\II\Центр\Tu160.pn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9276566" y="1652390"/>
            <a:ext cx="2687171" cy="179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6047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5295"/>
            <a:ext cx="2235934" cy="84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469" y="1715021"/>
            <a:ext cx="81041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73949" y="3219189"/>
            <a:ext cx="7703009" cy="333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педагога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56317" y="3257413"/>
            <a:ext cx="2624457" cy="2654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534" y="995949"/>
            <a:ext cx="8427499" cy="3926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педагога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97" y="1233618"/>
            <a:ext cx="8370887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7830" y="1831540"/>
            <a:ext cx="3488156" cy="204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8376" y="3580813"/>
            <a:ext cx="8189913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0848" y="4644612"/>
            <a:ext cx="2154478" cy="185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педагога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797" y="1077238"/>
            <a:ext cx="8729370" cy="323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3791" y="1503123"/>
            <a:ext cx="2192055" cy="196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1320" y="4173321"/>
            <a:ext cx="8113713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06838" y="4834846"/>
            <a:ext cx="2700536" cy="154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педагога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1107512"/>
            <a:ext cx="9171522" cy="258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5151" y="3114675"/>
            <a:ext cx="4791465" cy="272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педагога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8111"/>
            <a:ext cx="8570913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0208050">
            <a:off x="849393" y="3729888"/>
            <a:ext cx="3789413" cy="2194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1001240">
            <a:off x="9444624" y="1115021"/>
            <a:ext cx="1337387" cy="235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58856" y="3590925"/>
            <a:ext cx="8228013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Алгоритм мотивации на успех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324" y="2093478"/>
            <a:ext cx="11300494" cy="25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6A75"/>
        </a:solidFill>
        <a:effectLst/>
      </p:bgPr>
    </p:bg>
    <p:spTree>
      <p:nvGrpSpPr>
        <p:cNvPr id="1" name="noGroup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 txBox="1">
            <a:spLocks noGrp="1"/>
          </p:cNvSpPr>
          <p:nvPr/>
        </p:nvSpPr>
        <p:spPr>
          <a:xfrm>
            <a:off x="0" y="0"/>
            <a:ext cx="12192431" cy="13229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14"/>
          <p:cNvSpPr txBox="1">
            <a:spLocks noGrp="1"/>
          </p:cNvSpPr>
          <p:nvPr/>
        </p:nvSpPr>
        <p:spPr>
          <a:xfrm>
            <a:off x="488803" y="268327"/>
            <a:ext cx="10896513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Заключение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Freeform 20"/>
          <p:cNvSpPr>
            <a:spLocks noGrp="1"/>
          </p:cNvSpPr>
          <p:nvPr/>
        </p:nvSpPr>
        <p:spPr>
          <a:xfrm>
            <a:off x="8704251" y="6385997"/>
            <a:ext cx="710955" cy="711315"/>
          </a:xfrm>
          <a:custGeom>
            <a:avLst/>
            <a:gdLst/>
            <a:ahLst/>
            <a:cxnLst/>
            <a:rect l="0" t="0" r="r" b="b"/>
            <a:pathLst>
              <a:path w="710882" h="711326">
                <a:moveTo>
                  <a:pt x="463232" y="0"/>
                </a:moveTo>
                <a:lnTo>
                  <a:pt x="247650" y="0"/>
                </a:lnTo>
                <a:cubicBezTo>
                  <a:pt x="222397" y="22"/>
                  <a:pt x="198186" y="10072"/>
                  <a:pt x="180340" y="27940"/>
                </a:cubicBezTo>
                <a:lnTo>
                  <a:pt x="27940" y="180340"/>
                </a:lnTo>
                <a:cubicBezTo>
                  <a:pt x="10057" y="198201"/>
                  <a:pt x="5" y="222438"/>
                  <a:pt x="0" y="247713"/>
                </a:cubicBezTo>
                <a:lnTo>
                  <a:pt x="0" y="463613"/>
                </a:lnTo>
                <a:cubicBezTo>
                  <a:pt x="5" y="488889"/>
                  <a:pt x="10057" y="513126"/>
                  <a:pt x="27940" y="530987"/>
                </a:cubicBezTo>
                <a:lnTo>
                  <a:pt x="180340" y="683387"/>
                </a:lnTo>
                <a:cubicBezTo>
                  <a:pt x="198186" y="701255"/>
                  <a:pt x="222397" y="711305"/>
                  <a:pt x="247650" y="711327"/>
                </a:cubicBezTo>
                <a:lnTo>
                  <a:pt x="463232" y="711327"/>
                </a:lnTo>
                <a:cubicBezTo>
                  <a:pt x="488507" y="711322"/>
                  <a:pt x="512745" y="701270"/>
                  <a:pt x="530606" y="683387"/>
                </a:cubicBezTo>
                <a:lnTo>
                  <a:pt x="683006" y="530987"/>
                </a:lnTo>
                <a:cubicBezTo>
                  <a:pt x="700866" y="513115"/>
                  <a:pt x="710894" y="488880"/>
                  <a:pt x="710882" y="463614"/>
                </a:cubicBezTo>
                <a:lnTo>
                  <a:pt x="710882" y="247713"/>
                </a:lnTo>
                <a:cubicBezTo>
                  <a:pt x="710894" y="222447"/>
                  <a:pt x="700866" y="198212"/>
                  <a:pt x="683006" y="180340"/>
                </a:cubicBezTo>
                <a:lnTo>
                  <a:pt x="530606" y="27940"/>
                </a:lnTo>
                <a:cubicBezTo>
                  <a:pt x="512745" y="10056"/>
                  <a:pt x="488507" y="5"/>
                  <a:pt x="463232" y="0"/>
                </a:cubicBezTo>
                <a:close/>
              </a:path>
            </a:pathLst>
          </a:custGeom>
          <a:noFill/>
          <a:ln w="28575">
            <a:solidFill>
              <a:srgbClr val="FFFFFF"/>
            </a:solidFill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20"/>
          <p:cNvSpPr>
            <a:spLocks noGrp="1"/>
          </p:cNvSpPr>
          <p:nvPr/>
        </p:nvSpPr>
        <p:spPr>
          <a:xfrm>
            <a:off x="9582596" y="6008021"/>
            <a:ext cx="1089291" cy="1090011"/>
          </a:xfrm>
          <a:custGeom>
            <a:avLst/>
            <a:gdLst/>
            <a:ahLst/>
            <a:cxnLst/>
            <a:rect l="0" t="0" r="r" b="b"/>
            <a:pathLst>
              <a:path w="710882" h="711326">
                <a:moveTo>
                  <a:pt x="463232" y="0"/>
                </a:moveTo>
                <a:lnTo>
                  <a:pt x="247650" y="0"/>
                </a:lnTo>
                <a:cubicBezTo>
                  <a:pt x="222397" y="22"/>
                  <a:pt x="198186" y="10072"/>
                  <a:pt x="180340" y="27940"/>
                </a:cubicBezTo>
                <a:lnTo>
                  <a:pt x="27940" y="180340"/>
                </a:lnTo>
                <a:cubicBezTo>
                  <a:pt x="10057" y="198201"/>
                  <a:pt x="5" y="222438"/>
                  <a:pt x="0" y="247713"/>
                </a:cubicBezTo>
                <a:lnTo>
                  <a:pt x="0" y="463613"/>
                </a:lnTo>
                <a:cubicBezTo>
                  <a:pt x="5" y="488889"/>
                  <a:pt x="10057" y="513126"/>
                  <a:pt x="27940" y="530987"/>
                </a:cubicBezTo>
                <a:lnTo>
                  <a:pt x="180340" y="683387"/>
                </a:lnTo>
                <a:cubicBezTo>
                  <a:pt x="198186" y="701255"/>
                  <a:pt x="222397" y="711305"/>
                  <a:pt x="247650" y="711327"/>
                </a:cubicBezTo>
                <a:lnTo>
                  <a:pt x="463232" y="711327"/>
                </a:lnTo>
                <a:cubicBezTo>
                  <a:pt x="488507" y="711322"/>
                  <a:pt x="512745" y="701270"/>
                  <a:pt x="530606" y="683387"/>
                </a:cubicBezTo>
                <a:lnTo>
                  <a:pt x="683006" y="530987"/>
                </a:lnTo>
                <a:cubicBezTo>
                  <a:pt x="700866" y="513115"/>
                  <a:pt x="710894" y="488880"/>
                  <a:pt x="710882" y="463614"/>
                </a:cubicBezTo>
                <a:lnTo>
                  <a:pt x="710882" y="247713"/>
                </a:lnTo>
                <a:cubicBezTo>
                  <a:pt x="710894" y="222447"/>
                  <a:pt x="700866" y="198212"/>
                  <a:pt x="683006" y="180340"/>
                </a:cubicBezTo>
                <a:lnTo>
                  <a:pt x="530606" y="27940"/>
                </a:lnTo>
                <a:cubicBezTo>
                  <a:pt x="512745" y="10056"/>
                  <a:pt x="488507" y="5"/>
                  <a:pt x="463232" y="0"/>
                </a:cubicBezTo>
                <a:close/>
              </a:path>
            </a:pathLst>
          </a:custGeom>
          <a:noFill/>
          <a:ln w="28575">
            <a:solidFill>
              <a:srgbClr val="FFFFFF"/>
            </a:solidFill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20"/>
          <p:cNvSpPr>
            <a:spLocks noGrp="1"/>
          </p:cNvSpPr>
          <p:nvPr/>
        </p:nvSpPr>
        <p:spPr>
          <a:xfrm>
            <a:off x="10810119" y="5439257"/>
            <a:ext cx="1656615" cy="1657695"/>
          </a:xfrm>
          <a:custGeom>
            <a:avLst/>
            <a:gdLst/>
            <a:ahLst/>
            <a:cxnLst/>
            <a:rect l="0" t="0" r="r" b="b"/>
            <a:pathLst>
              <a:path w="710882" h="711326">
                <a:moveTo>
                  <a:pt x="463232" y="0"/>
                </a:moveTo>
                <a:lnTo>
                  <a:pt x="247650" y="0"/>
                </a:lnTo>
                <a:cubicBezTo>
                  <a:pt x="222397" y="22"/>
                  <a:pt x="198186" y="10072"/>
                  <a:pt x="180340" y="27940"/>
                </a:cubicBezTo>
                <a:lnTo>
                  <a:pt x="27940" y="180340"/>
                </a:lnTo>
                <a:cubicBezTo>
                  <a:pt x="10057" y="198201"/>
                  <a:pt x="5" y="222438"/>
                  <a:pt x="0" y="247713"/>
                </a:cubicBezTo>
                <a:lnTo>
                  <a:pt x="0" y="463613"/>
                </a:lnTo>
                <a:cubicBezTo>
                  <a:pt x="5" y="488889"/>
                  <a:pt x="10057" y="513126"/>
                  <a:pt x="27940" y="530987"/>
                </a:cubicBezTo>
                <a:lnTo>
                  <a:pt x="180340" y="683387"/>
                </a:lnTo>
                <a:cubicBezTo>
                  <a:pt x="198186" y="701255"/>
                  <a:pt x="222397" y="711305"/>
                  <a:pt x="247650" y="711327"/>
                </a:cubicBezTo>
                <a:lnTo>
                  <a:pt x="463232" y="711327"/>
                </a:lnTo>
                <a:cubicBezTo>
                  <a:pt x="488507" y="711322"/>
                  <a:pt x="512745" y="701270"/>
                  <a:pt x="530606" y="683387"/>
                </a:cubicBezTo>
                <a:lnTo>
                  <a:pt x="683006" y="530987"/>
                </a:lnTo>
                <a:cubicBezTo>
                  <a:pt x="700866" y="513115"/>
                  <a:pt x="710894" y="488880"/>
                  <a:pt x="710882" y="463614"/>
                </a:cubicBezTo>
                <a:lnTo>
                  <a:pt x="710882" y="247713"/>
                </a:lnTo>
                <a:cubicBezTo>
                  <a:pt x="710894" y="222447"/>
                  <a:pt x="700866" y="198212"/>
                  <a:pt x="683006" y="180340"/>
                </a:cubicBezTo>
                <a:lnTo>
                  <a:pt x="530606" y="27940"/>
                </a:lnTo>
                <a:cubicBezTo>
                  <a:pt x="512745" y="10056"/>
                  <a:pt x="488507" y="5"/>
                  <a:pt x="463232" y="0"/>
                </a:cubicBezTo>
                <a:close/>
              </a:path>
            </a:pathLst>
          </a:custGeom>
          <a:noFill/>
          <a:ln w="28575">
            <a:solidFill>
              <a:srgbClr val="FFFFFF"/>
            </a:solidFill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Прямоугольник 8"/>
          <p:cNvSpPr txBox="1">
            <a:spLocks noGrp="1"/>
          </p:cNvSpPr>
          <p:nvPr/>
        </p:nvSpPr>
        <p:spPr>
          <a:xfrm>
            <a:off x="621437" y="1823285"/>
            <a:ext cx="10422384" cy="66235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henomena" panose="00000500000000000000" pitchFamily="50" charset="-52"/>
              <a:ea typeface="+mn-ea"/>
              <a:cs typeface="Arial Narrow"/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409" y="1619249"/>
            <a:ext cx="10345316" cy="439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02729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1478071"/>
            <a:ext cx="11582624" cy="537992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Мотивация педагогической деятельности в образовательном учреждении дополнительного образования детей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890" y="1606065"/>
            <a:ext cx="6187857" cy="172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2833" y="3377642"/>
            <a:ext cx="6210277" cy="333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1478071"/>
            <a:ext cx="11582624" cy="537992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Мотивация педагогической деятельности в образовательном учреждении дополнительного образования детей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8999"/>
            <a:ext cx="7046913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2417" y="2478931"/>
            <a:ext cx="6880964" cy="309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955" y="5795963"/>
            <a:ext cx="8245022" cy="88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1478071"/>
            <a:ext cx="11582624" cy="5379929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Мотивы развития  педагогических работников образовательного учреждения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035" y="1774587"/>
            <a:ext cx="10490003" cy="372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54013"/>
            <a:ext cx="7416975" cy="220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099" y="3450698"/>
            <a:ext cx="6375748" cy="297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3513" y="1177382"/>
            <a:ext cx="6365408" cy="531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327" y="1102508"/>
            <a:ext cx="5940425" cy="357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8170" y="2603890"/>
            <a:ext cx="5363271" cy="317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112076"/>
            <a:ext cx="2921249" cy="76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3724" y="3157079"/>
            <a:ext cx="7165438" cy="330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55984"/>
            <a:ext cx="6143474" cy="161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-8575" y="951979"/>
            <a:ext cx="11582624" cy="590602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8793" h="1140307" extrusionOk="0">
                <a:moveTo>
                  <a:pt x="1" y="0"/>
                </a:moveTo>
                <a:lnTo>
                  <a:pt x="8868793" y="0"/>
                </a:lnTo>
                <a:lnTo>
                  <a:pt x="8114191" y="1140307"/>
                </a:lnTo>
                <a:lnTo>
                  <a:pt x="0" y="1130442"/>
                </a:lnTo>
                <a:cubicBezTo>
                  <a:pt x="0" y="756258"/>
                  <a:pt x="1" y="374184"/>
                  <a:pt x="1" y="0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3"/>
          <p:cNvSpPr/>
          <p:nvPr/>
        </p:nvSpPr>
        <p:spPr bwMode="auto">
          <a:xfrm flipH="1" flipV="1">
            <a:off x="11471162" y="359476"/>
            <a:ext cx="724614" cy="997812"/>
          </a:xfrm>
          <a:custGeom>
            <a:avLst/>
            <a:gdLst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4572000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4572000"/>
              <a:gd name="connsiteY0" fmla="*/ 0 h 1140307"/>
              <a:gd name="connsiteX1" fmla="*/ 4572000 w 4572000"/>
              <a:gd name="connsiteY1" fmla="*/ 0 h 1140307"/>
              <a:gd name="connsiteX2" fmla="*/ 3817398 w 4572000"/>
              <a:gd name="connsiteY2" fmla="*/ 1140307 h 1140307"/>
              <a:gd name="connsiteX3" fmla="*/ 0 w 4572000"/>
              <a:gd name="connsiteY3" fmla="*/ 1140307 h 1140307"/>
              <a:gd name="connsiteX4" fmla="*/ 0 w 4572000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4350058 w 8922058"/>
              <a:gd name="connsiteY3" fmla="*/ 1140307 h 1140307"/>
              <a:gd name="connsiteX4" fmla="*/ 0 w 8922058"/>
              <a:gd name="connsiteY4" fmla="*/ 0 h 1140307"/>
              <a:gd name="connsiteX0" fmla="*/ 0 w 8922058"/>
              <a:gd name="connsiteY0" fmla="*/ 0 h 1140307"/>
              <a:gd name="connsiteX1" fmla="*/ 8922058 w 8922058"/>
              <a:gd name="connsiteY1" fmla="*/ 0 h 1140307"/>
              <a:gd name="connsiteX2" fmla="*/ 8167456 w 8922058"/>
              <a:gd name="connsiteY2" fmla="*/ 1140307 h 1140307"/>
              <a:gd name="connsiteX3" fmla="*/ 88776 w 8922058"/>
              <a:gd name="connsiteY3" fmla="*/ 1131429 h 1140307"/>
              <a:gd name="connsiteX4" fmla="*/ 0 w 8922058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35510 w 8868792"/>
              <a:gd name="connsiteY3" fmla="*/ 1131429 h 1140307"/>
              <a:gd name="connsiteX4" fmla="*/ 0 w 8868792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22552 h 1140307"/>
              <a:gd name="connsiteX4" fmla="*/ 1 w 8868793"/>
              <a:gd name="connsiteY4" fmla="*/ 0 h 1140307"/>
              <a:gd name="connsiteX0" fmla="*/ 0 w 8868792"/>
              <a:gd name="connsiteY0" fmla="*/ 0 h 1248797"/>
              <a:gd name="connsiteX1" fmla="*/ 8868792 w 8868792"/>
              <a:gd name="connsiteY1" fmla="*/ 0 h 1248797"/>
              <a:gd name="connsiteX2" fmla="*/ 8114190 w 8868792"/>
              <a:gd name="connsiteY2" fmla="*/ 1140307 h 1248797"/>
              <a:gd name="connsiteX3" fmla="*/ 312948 w 8868792"/>
              <a:gd name="connsiteY3" fmla="*/ 1248797 h 1248797"/>
              <a:gd name="connsiteX4" fmla="*/ 0 w 8868792"/>
              <a:gd name="connsiteY4" fmla="*/ 0 h 1248797"/>
              <a:gd name="connsiteX0" fmla="*/ 1 w 8868793"/>
              <a:gd name="connsiteY0" fmla="*/ 0 h 1140307"/>
              <a:gd name="connsiteX1" fmla="*/ 8868793 w 8868793"/>
              <a:gd name="connsiteY1" fmla="*/ 0 h 1140307"/>
              <a:gd name="connsiteX2" fmla="*/ 8114191 w 8868793"/>
              <a:gd name="connsiteY2" fmla="*/ 1140307 h 1140307"/>
              <a:gd name="connsiteX3" fmla="*/ 0 w 8868793"/>
              <a:gd name="connsiteY3" fmla="*/ 1130442 h 1140307"/>
              <a:gd name="connsiteX4" fmla="*/ 1 w 8868793"/>
              <a:gd name="connsiteY4" fmla="*/ 0 h 1140307"/>
              <a:gd name="connsiteX0" fmla="*/ 0 w 8868792"/>
              <a:gd name="connsiteY0" fmla="*/ 0 h 1140307"/>
              <a:gd name="connsiteX1" fmla="*/ 8868792 w 8868792"/>
              <a:gd name="connsiteY1" fmla="*/ 0 h 1140307"/>
              <a:gd name="connsiteX2" fmla="*/ 8114190 w 8868792"/>
              <a:gd name="connsiteY2" fmla="*/ 1140307 h 1140307"/>
              <a:gd name="connsiteX3" fmla="*/ 7630730 w 8868792"/>
              <a:gd name="connsiteY3" fmla="*/ 874432 h 1140307"/>
              <a:gd name="connsiteX4" fmla="*/ 0 w 886879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483460 w 1238062"/>
              <a:gd name="connsiteY2" fmla="*/ 1140307 h 1140307"/>
              <a:gd name="connsiteX3" fmla="*/ 0 w 1238062"/>
              <a:gd name="connsiteY3" fmla="*/ 874432 h 1140307"/>
              <a:gd name="connsiteX4" fmla="*/ 663211 w 1238062"/>
              <a:gd name="connsiteY4" fmla="*/ 0 h 1140307"/>
              <a:gd name="connsiteX0" fmla="*/ 663211 w 1238062"/>
              <a:gd name="connsiteY0" fmla="*/ 0 h 1140307"/>
              <a:gd name="connsiteX1" fmla="*/ 1238062 w 1238062"/>
              <a:gd name="connsiteY1" fmla="*/ 0 h 1140307"/>
              <a:gd name="connsiteX2" fmla="*/ 649073 w 1238062"/>
              <a:gd name="connsiteY2" fmla="*/ 885418 h 1140307"/>
              <a:gd name="connsiteX3" fmla="*/ 483460 w 1238062"/>
              <a:gd name="connsiteY3" fmla="*/ 1140307 h 1140307"/>
              <a:gd name="connsiteX4" fmla="*/ 0 w 1238062"/>
              <a:gd name="connsiteY4" fmla="*/ 874432 h 1140307"/>
              <a:gd name="connsiteX5" fmla="*/ 663211 w 1238062"/>
              <a:gd name="connsiteY5" fmla="*/ 0 h 1140307"/>
              <a:gd name="connsiteX0" fmla="*/ 663211 w 1238062"/>
              <a:gd name="connsiteY0" fmla="*/ 0 h 885418"/>
              <a:gd name="connsiteX1" fmla="*/ 1238062 w 1238062"/>
              <a:gd name="connsiteY1" fmla="*/ 0 h 885418"/>
              <a:gd name="connsiteX2" fmla="*/ 649073 w 1238062"/>
              <a:gd name="connsiteY2" fmla="*/ 885418 h 885418"/>
              <a:gd name="connsiteX3" fmla="*/ 0 w 1238062"/>
              <a:gd name="connsiteY3" fmla="*/ 874432 h 885418"/>
              <a:gd name="connsiteX4" fmla="*/ 663211 w 1238062"/>
              <a:gd name="connsiteY4" fmla="*/ 0 h 885418"/>
              <a:gd name="connsiteX0" fmla="*/ 14138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14138 w 588989"/>
              <a:gd name="connsiteY3" fmla="*/ 0 h 885418"/>
              <a:gd name="connsiteX0" fmla="*/ 9904 w 588989"/>
              <a:gd name="connsiteY0" fmla="*/ 0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9904 w 588989"/>
              <a:gd name="connsiteY3" fmla="*/ 0 h 885418"/>
              <a:gd name="connsiteX0" fmla="*/ 7322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7322 w 588989"/>
              <a:gd name="connsiteY3" fmla="*/ 2342 h 885418"/>
              <a:gd name="connsiteX0" fmla="*/ 2161 w 588989"/>
              <a:gd name="connsiteY0" fmla="*/ 2342 h 885418"/>
              <a:gd name="connsiteX1" fmla="*/ 588989 w 588989"/>
              <a:gd name="connsiteY1" fmla="*/ 0 h 885418"/>
              <a:gd name="connsiteX2" fmla="*/ 0 w 588989"/>
              <a:gd name="connsiteY2" fmla="*/ 885418 h 885418"/>
              <a:gd name="connsiteX3" fmla="*/ 2161 w 588989"/>
              <a:gd name="connsiteY3" fmla="*/ 2342 h 88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989" h="885418" extrusionOk="0">
                <a:moveTo>
                  <a:pt x="2161" y="2342"/>
                </a:moveTo>
                <a:lnTo>
                  <a:pt x="588989" y="0"/>
                </a:lnTo>
                <a:lnTo>
                  <a:pt x="0" y="885418"/>
                </a:lnTo>
                <a:cubicBezTo>
                  <a:pt x="2441" y="591059"/>
                  <a:pt x="-280" y="296701"/>
                  <a:pt x="2161" y="2342"/>
                </a:cubicBezTo>
                <a:close/>
              </a:path>
            </a:pathLst>
          </a:custGeom>
          <a:solidFill>
            <a:srgbClr val="206A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1353" y="275574"/>
            <a:ext cx="10659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Способы  мотивации коллектива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416" y="963722"/>
            <a:ext cx="4133590" cy="82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1791" y="1511009"/>
            <a:ext cx="6398170" cy="483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110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3940</TotalTime>
  <Words>108</Words>
  <Application>Microsoft Office PowerPoint</Application>
  <PresentationFormat>Произвольный</PresentationFormat>
  <Paragraphs>39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1_Тема Office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</dc:creator>
  <cp:lastModifiedBy>RaisaMunavirovna</cp:lastModifiedBy>
  <cp:revision>231</cp:revision>
  <cp:lastPrinted>2018-08-06T06:43:04Z</cp:lastPrinted>
  <dcterms:created xsi:type="dcterms:W3CDTF">2018-07-17T12:31:13Z</dcterms:created>
  <dcterms:modified xsi:type="dcterms:W3CDTF">2024-04-03T09:01:53Z</dcterms:modified>
</cp:coreProperties>
</file>